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401080" cy="1872336"/>
          </a:xfrm>
        </p:spPr>
        <p:txBody>
          <a:bodyPr/>
          <a:lstStyle/>
          <a:p>
            <a:r>
              <a:rPr lang="ru-RU" dirty="0" smtClean="0"/>
              <a:t>Выполнила</a:t>
            </a:r>
          </a:p>
          <a:p>
            <a:r>
              <a:rPr lang="ru-RU" dirty="0" smtClean="0"/>
              <a:t> музыкальный руководитель </a:t>
            </a:r>
          </a:p>
          <a:p>
            <a:r>
              <a:rPr lang="ru-RU" dirty="0" smtClean="0"/>
              <a:t>Шубина Н.Ю.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Слушание музыки в младшей группе ДОУ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К\Рабочий стол\сканы\Картотека Слушание музыки в детском саду\Слушание младшая гр\8 Осенний ветер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928670"/>
            <a:ext cx="7072362" cy="55007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Осенний ветерок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К\Рабочий стол\сканы\Картотека Слушание музыки в детском саду\Слушание младшая гр\9 Слушание м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357166"/>
            <a:ext cx="7000924" cy="60722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К\Рабочий стол\сканы\Картотека Слушание музыки в детском саду\Слушание младшая гр\10 Марш Парл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1604" y="928670"/>
            <a:ext cx="5929354" cy="55007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«Марш» Павлов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К\Рабочий стол\сканы\Картотека Слушание музыки в детском саду\Слушание младшая гр\11 Слушание м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0" y="428604"/>
            <a:ext cx="6215106" cy="60007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К\Рабочий стол\сканы\Картотека Слушание музыки в детском саду\Слушание младшая гр\12 Дождик Любарског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857232"/>
            <a:ext cx="5715040" cy="55007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«Дождик» Любарского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К\Рабочий стол\сканы\Картотека Слушание музыки в детском саду\Слушание младшая гр\13 Слушание м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0" y="285728"/>
            <a:ext cx="6429420" cy="60722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К\Рабочий стол\сканы\Картотека Слушание музыки в детском саду\Слушание младшая гр\14 Медведь Ребик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728" y="785794"/>
            <a:ext cx="6215106" cy="56436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«Медведь» </a:t>
            </a:r>
            <a:r>
              <a:rPr lang="ru-RU" dirty="0" err="1" smtClean="0"/>
              <a:t>Ребикова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К\Рабочий стол\сканы\Картотека Слушание музыки в детском саду\Слушание младшая гр\15 Слушание м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357166"/>
            <a:ext cx="6429420" cy="6215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К\Рабочий стол\сканы\Картотека Слушание музыки в детском саду\Слушание младшая гр\16 Вальс лисы Колоду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852" y="857232"/>
            <a:ext cx="6643734" cy="55721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«Вальс лисы»  </a:t>
            </a:r>
            <a:r>
              <a:rPr lang="ru-RU" dirty="0" err="1" smtClean="0"/>
              <a:t>Колодуб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К\Рабочий стол\сканы\Картотека Слушание музыки в детском саду\Слушание младшая гр\17 Слушание м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1604" y="428604"/>
            <a:ext cx="6072230" cy="61436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\Рабочий стол\сканы\Картотека Слушание музыки в детском саду\Слушание младшая гр\0 Облож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52"/>
            <a:ext cx="7215237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К\Рабочий стол\сканы\Картотека Слушание музыки в детском саду\Слушание младшая гр\18 Поль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642918"/>
            <a:ext cx="6858048" cy="58579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Полька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К\Рабочий стол\сканы\Картотека Слушание музыки в детском саду\Слушание младшая гр\19 Слушание м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0" y="357166"/>
            <a:ext cx="6429420" cy="60722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К\Рабочий стол\сканы\Картотека Слушание музыки в детском саду\Слушание младшая гр\19 Слушание м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357166"/>
            <a:ext cx="6786610" cy="61436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К\Рабочий стол\сканы\Картотека Слушание музыки в детском саду\Слушание младшая гр\20 Колыбельная Разорен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728" y="785794"/>
            <a:ext cx="6500858" cy="5715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«Колыбельная»  Разоренова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К\Рабочий стол\сканы\Картотека Слушание музыки в детском саду\Слушание младшая гр\21 Слушание м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285728"/>
            <a:ext cx="6000792" cy="6215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К\Рабочий стол\сканы\Картотека Слушание музыки в детском саду\Слушание младшая гр\22 Лошадка Симанског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480" y="714356"/>
            <a:ext cx="5929354" cy="58579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«Лошадка» Симанского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К\Рабочий стол\сканы\Картотека Слушание музыки в детском саду\Слушание младшая гр\23 Слушание м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0" y="357166"/>
            <a:ext cx="6215106" cy="6215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К\Рабочий стол\сканы\Картотека Слушание музыки в детском саду\Слушание младшая гр\24 Шалу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785794"/>
            <a:ext cx="6929486" cy="56436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Шалун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К\Рабочий стол\сканы\Картотека Слушание музыки в детском саду\Слушание младшая гр\25 Слушание м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0" y="357166"/>
            <a:ext cx="6429420" cy="61436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К\Рабочий стол\сканы\Картотека Слушание музыки в детском саду\Слушание младшая гр\26 Капризуля Волк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852" y="785794"/>
            <a:ext cx="6572296" cy="5715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«Капризуля» Волков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\Рабочий стол\сканы\Картотека Слушание музыки в детском саду\Слушание младшая гр\1 Слушание м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786610" cy="63579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К\Рабочий стол\сканы\Картотека Слушание музыки в детском саду\Слушание младшая гр\27 Слушание м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428604"/>
            <a:ext cx="6286544" cy="60722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Documents and Settings\К\Рабочий стол\сканы\Картотека Слушание музыки в детском саду\Слушание младшая гр\28 Резвушка Вол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00232" y="857232"/>
            <a:ext cx="5214974" cy="55007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«Резвушка» Волков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К\Рабочий стол\сканы\Картотека Слушание музыки в детском саду\Слушание младшая гр\29 Слушание м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0" y="357166"/>
            <a:ext cx="6429420" cy="6215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К\Рабочий стол\сканы\Картотека Слушание музыки в детском саду\Слушание младшая гр\30 Воробей Рубба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428604"/>
            <a:ext cx="6715172" cy="60722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К\Рабочий стол\сканы\Картотека Слушание музыки в детском саду\Слушание младшая гр\31 Слушание м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852" y="500042"/>
            <a:ext cx="6572296" cy="60007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К\Рабочий стол\сканы\Картотека Слушание музыки в детском саду\Слушание младшая гр\32 Мишка пришел в гости Раухверг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1071546"/>
            <a:ext cx="6143668" cy="5429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«Мишка пришел в гости» </a:t>
            </a:r>
            <a:r>
              <a:rPr lang="ru-RU" dirty="0" err="1" smtClean="0"/>
              <a:t>Раухвергер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К\Рабочий стол\сканы\Картотека Слушание музыки в детском саду\Слушание младшая гр\33 Слушание м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357166"/>
            <a:ext cx="6929486" cy="60007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К\Рабочий стол\сканы\Картотека Слушание музыки в детском саду\Слушание младшая гр\34 Курочка Любарског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852" y="500042"/>
            <a:ext cx="6643734" cy="58579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К\Рабочий стол\сканы\Картотека Слушание музыки в детском саду\Слушание младшая гр\35 Слушание м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500042"/>
            <a:ext cx="7143800" cy="60007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К\Рабочий стол\сканы\Картотека Слушание музыки в детском саду\Слушание младшая гр\36 Дождик накрапыва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500042"/>
            <a:ext cx="6858048" cy="60007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\Рабочий стол\сканы\Картотека Слушание музыки в детском саду\Слушание младшая гр\2 Прогулка Волк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5918" y="1071546"/>
            <a:ext cx="5857916" cy="5429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«Прогулка»   Волкова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К\Рабочий стол\сканы\Картотека Слушание музыки в детском саду\Слушание младшая гр\3 Слушание м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6929486" cy="6215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К\Рабочий стол\сканы\Картотека Слушание музыки в детском саду\Слушание младшая гр\4 Колыбельная Назар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1142984"/>
            <a:ext cx="5929354" cy="48577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dirty="0" smtClean="0"/>
              <a:t>«Колыбельная» Назарова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К\Рабочий стол\сканы\Картотека Слушание музыки в детском саду\Слушание младшая гр\5 Слушание м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5852" y="285728"/>
            <a:ext cx="6572296" cy="61436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К\Рабочий стол\сканы\Картотека Слушание музыки в детском саду\Слушание младшая гр\6 Плясов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4546" y="1000108"/>
            <a:ext cx="4714908" cy="5429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dirty="0" smtClean="0"/>
              <a:t>Плясовая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К\Рабочий стол\сканы\Картотека Слушание музыки в детском саду\Слушание младшая гр\7 Слушание м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728" y="428604"/>
            <a:ext cx="6858048" cy="61436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69</Words>
  <PresentationFormat>Экран (4:3)</PresentationFormat>
  <Paragraphs>19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Бумажная</vt:lpstr>
      <vt:lpstr>Слушание музыки в младшей группе ДОУ</vt:lpstr>
      <vt:lpstr>Слайд 2</vt:lpstr>
      <vt:lpstr>Слайд 3</vt:lpstr>
      <vt:lpstr> «Прогулка»   Волкова</vt:lpstr>
      <vt:lpstr>Слайд 5</vt:lpstr>
      <vt:lpstr>«Колыбельная» Назарова</vt:lpstr>
      <vt:lpstr>Слайд 7</vt:lpstr>
      <vt:lpstr>Плясовая</vt:lpstr>
      <vt:lpstr>Слайд 9</vt:lpstr>
      <vt:lpstr>                     Осенний ветерок</vt:lpstr>
      <vt:lpstr>Слайд 11</vt:lpstr>
      <vt:lpstr>«Марш» Павлов</vt:lpstr>
      <vt:lpstr>Слайд 13</vt:lpstr>
      <vt:lpstr>«Дождик» Любарского</vt:lpstr>
      <vt:lpstr>Слайд 15</vt:lpstr>
      <vt:lpstr>«Медведь» Ребикова</vt:lpstr>
      <vt:lpstr>Слайд 17</vt:lpstr>
      <vt:lpstr>«Вальс лисы»  Колодуб</vt:lpstr>
      <vt:lpstr>Слайд 19</vt:lpstr>
      <vt:lpstr> Полька</vt:lpstr>
      <vt:lpstr>Слайд 21</vt:lpstr>
      <vt:lpstr>Слайд 22</vt:lpstr>
      <vt:lpstr>«Колыбельная»  Разоренова</vt:lpstr>
      <vt:lpstr>Слайд 24</vt:lpstr>
      <vt:lpstr>«Лошадка» Симанского</vt:lpstr>
      <vt:lpstr>Слайд 26</vt:lpstr>
      <vt:lpstr>Шалун</vt:lpstr>
      <vt:lpstr>Слайд 28</vt:lpstr>
      <vt:lpstr>«Капризуля» Волков</vt:lpstr>
      <vt:lpstr>Слайд 30</vt:lpstr>
      <vt:lpstr>«Резвушка» Волков</vt:lpstr>
      <vt:lpstr>Слайд 32</vt:lpstr>
      <vt:lpstr>Слайд 33</vt:lpstr>
      <vt:lpstr>Слайд 34</vt:lpstr>
      <vt:lpstr>«Мишка пришел в гости» Раухвергер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ганин</cp:lastModifiedBy>
  <cp:revision>46</cp:revision>
  <dcterms:modified xsi:type="dcterms:W3CDTF">2018-10-21T19:15:05Z</dcterms:modified>
</cp:coreProperties>
</file>